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26CC-E35E-4D55-AF86-3C8A1AF7FBA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2EA6-6CA4-4B3C-B2EB-C2125B3201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3230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26CC-E35E-4D55-AF86-3C8A1AF7FBA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2EA6-6CA4-4B3C-B2EB-C2125B3201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408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26CC-E35E-4D55-AF86-3C8A1AF7FBA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2EA6-6CA4-4B3C-B2EB-C2125B3201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461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26CC-E35E-4D55-AF86-3C8A1AF7FBA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2EA6-6CA4-4B3C-B2EB-C2125B3201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8568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26CC-E35E-4D55-AF86-3C8A1AF7FBA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2EA6-6CA4-4B3C-B2EB-C2125B3201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2197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26CC-E35E-4D55-AF86-3C8A1AF7FBA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2EA6-6CA4-4B3C-B2EB-C2125B3201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6349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26CC-E35E-4D55-AF86-3C8A1AF7FBA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2EA6-6CA4-4B3C-B2EB-C2125B3201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2013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26CC-E35E-4D55-AF86-3C8A1AF7FBA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2EA6-6CA4-4B3C-B2EB-C2125B3201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7314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26CC-E35E-4D55-AF86-3C8A1AF7FBA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2EA6-6CA4-4B3C-B2EB-C2125B3201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6761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26CC-E35E-4D55-AF86-3C8A1AF7FBA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2EA6-6CA4-4B3C-B2EB-C2125B3201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355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26CC-E35E-4D55-AF86-3C8A1AF7FBA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2EA6-6CA4-4B3C-B2EB-C2125B3201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0554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026CC-E35E-4D55-AF86-3C8A1AF7FBAF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52EA6-6CA4-4B3C-B2EB-C2125B3201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7178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305" y="1874722"/>
            <a:ext cx="3227387" cy="309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uppieren 3"/>
          <p:cNvGrpSpPr/>
          <p:nvPr/>
        </p:nvGrpSpPr>
        <p:grpSpPr>
          <a:xfrm>
            <a:off x="179512" y="85051"/>
            <a:ext cx="8616957" cy="6614506"/>
            <a:chOff x="179512" y="85051"/>
            <a:chExt cx="8616957" cy="6614506"/>
          </a:xfrm>
        </p:grpSpPr>
        <p:grpSp>
          <p:nvGrpSpPr>
            <p:cNvPr id="5" name="Gruppieren 4"/>
            <p:cNvGrpSpPr/>
            <p:nvPr/>
          </p:nvGrpSpPr>
          <p:grpSpPr>
            <a:xfrm>
              <a:off x="261284" y="85051"/>
              <a:ext cx="8535185" cy="751661"/>
              <a:chOff x="261284" y="85051"/>
              <a:chExt cx="8535185" cy="751661"/>
            </a:xfrm>
          </p:grpSpPr>
          <p:sp>
            <p:nvSpPr>
              <p:cNvPr id="7" name="Line 5"/>
              <p:cNvSpPr>
                <a:spLocks noChangeShapeType="1"/>
              </p:cNvSpPr>
              <p:nvPr/>
            </p:nvSpPr>
            <p:spPr bwMode="auto">
              <a:xfrm>
                <a:off x="347530" y="764704"/>
                <a:ext cx="84489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8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20405" y="85051"/>
                <a:ext cx="456051" cy="7516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261284" y="460029"/>
                <a:ext cx="1519519" cy="3077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179512" y="6453336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0" name="Text Box 18"/>
          <p:cNvSpPr txBox="1">
            <a:spLocks noChangeArrowheads="1"/>
          </p:cNvSpPr>
          <p:nvPr/>
        </p:nvSpPr>
        <p:spPr bwMode="auto">
          <a:xfrm>
            <a:off x="2018271" y="877669"/>
            <a:ext cx="510745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human 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VEGF206</a:t>
            </a:r>
            <a:endParaRPr lang="de-DE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E. coli;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300-098)</a:t>
            </a:r>
            <a:r>
              <a:rPr lang="de-D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2136800" y="508518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stimulation of cell proliferation in primary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dermal lymphatic endothelial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(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HDLEC)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</a:t>
            </a:r>
            <a:r>
              <a:rPr lang="en-US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206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Values are the means (±SD) of triplicate determinations and expressed as percentage of control.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0596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</cp:revision>
  <dcterms:created xsi:type="dcterms:W3CDTF">2013-05-14T14:23:45Z</dcterms:created>
  <dcterms:modified xsi:type="dcterms:W3CDTF">2015-03-13T08:10:25Z</dcterms:modified>
</cp:coreProperties>
</file>